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723"/>
    <a:srgbClr val="00CCFF"/>
    <a:srgbClr val="008000"/>
    <a:srgbClr val="52B34D"/>
    <a:srgbClr val="131E0C"/>
    <a:srgbClr val="172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7" d="100"/>
          <a:sy n="97" d="100"/>
        </p:scale>
        <p:origin x="-78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A5204-4E71-4656-BD9A-C60D596A661D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3D941-E463-40AD-97E5-E91259325B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07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04CC-1268-46D9-806A-0250C438CA2A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747-4D5A-4D81-B138-872A38A56A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28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04CC-1268-46D9-806A-0250C438CA2A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747-4D5A-4D81-B138-872A38A56A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77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04CC-1268-46D9-806A-0250C438CA2A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747-4D5A-4D81-B138-872A38A56A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28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04CC-1268-46D9-806A-0250C438CA2A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747-4D5A-4D81-B138-872A38A56A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58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04CC-1268-46D9-806A-0250C438CA2A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747-4D5A-4D81-B138-872A38A56A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89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04CC-1268-46D9-806A-0250C438CA2A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747-4D5A-4D81-B138-872A38A56A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2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04CC-1268-46D9-806A-0250C438CA2A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747-4D5A-4D81-B138-872A38A56A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76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04CC-1268-46D9-806A-0250C438CA2A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747-4D5A-4D81-B138-872A38A56A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66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04CC-1268-46D9-806A-0250C438CA2A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747-4D5A-4D81-B138-872A38A56A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97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04CC-1268-46D9-806A-0250C438CA2A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747-4D5A-4D81-B138-872A38A56A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25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04CC-1268-46D9-806A-0250C438CA2A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747-4D5A-4D81-B138-872A38A56A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2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504CC-1268-46D9-806A-0250C438CA2A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42747-4D5A-4D81-B138-872A38A56A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88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36723"/>
            </a:gs>
            <a:gs pos="49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ângulo Arredondado 30"/>
          <p:cNvSpPr/>
          <p:nvPr/>
        </p:nvSpPr>
        <p:spPr>
          <a:xfrm>
            <a:off x="3052354" y="5702808"/>
            <a:ext cx="7276010" cy="5221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Arredondado 12"/>
          <p:cNvSpPr/>
          <p:nvPr/>
        </p:nvSpPr>
        <p:spPr>
          <a:xfrm>
            <a:off x="3056710" y="5088578"/>
            <a:ext cx="7276010" cy="560396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Arredondado 22"/>
          <p:cNvSpPr/>
          <p:nvPr/>
        </p:nvSpPr>
        <p:spPr>
          <a:xfrm>
            <a:off x="3069773" y="2400669"/>
            <a:ext cx="7276008" cy="57738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Arredondado 3"/>
          <p:cNvSpPr/>
          <p:nvPr/>
        </p:nvSpPr>
        <p:spPr>
          <a:xfrm>
            <a:off x="3056710" y="1749490"/>
            <a:ext cx="7276008" cy="57517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3242272" y="1735944"/>
            <a:ext cx="73718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Casos Suspeitos </a:t>
            </a:r>
          </a:p>
          <a:p>
            <a:r>
              <a:rPr lang="pt-BR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                  </a:t>
            </a:r>
            <a:endParaRPr lang="pt-BR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1978954" y="127958"/>
            <a:ext cx="72368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Arial" panose="020B0604020202020204" pitchFamily="34" charset="0"/>
              </a:rPr>
              <a:t>Boletim Informativo</a:t>
            </a:r>
          </a:p>
          <a:p>
            <a:pPr algn="ctr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Arial" panose="020B0604020202020204" pitchFamily="34" charset="0"/>
              </a:rPr>
              <a:t>29</a:t>
            </a:r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Arial" panose="020B0604020202020204" pitchFamily="34" charset="0"/>
              </a:rPr>
              <a:t>/03/2022</a:t>
            </a: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95381" y="48836"/>
            <a:ext cx="5430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CORONAVÍRUS</a:t>
            </a:r>
          </a:p>
        </p:txBody>
      </p:sp>
      <p:pic>
        <p:nvPicPr>
          <p:cNvPr id="1040" name="Picture 16" descr="Visualização da imag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7" y="4824910"/>
            <a:ext cx="2240278" cy="200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395CF1DF-C4FB-44C8-9DE8-F799F4799138}"/>
              </a:ext>
            </a:extLst>
          </p:cNvPr>
          <p:cNvSpPr txBox="1"/>
          <p:nvPr/>
        </p:nvSpPr>
        <p:spPr>
          <a:xfrm>
            <a:off x="5998866" y="6264113"/>
            <a:ext cx="7286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SECRETARIA MUNICIPAL DE SAÚDE</a:t>
            </a:r>
          </a:p>
          <a:p>
            <a:pPr algn="ctr"/>
            <a:r>
              <a:rPr lang="pt-BR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PLANTÃO </a:t>
            </a:r>
            <a:r>
              <a:rPr lang="pt-BR" sz="2000" dirty="0">
                <a:solidFill>
                  <a:srgbClr val="C00000"/>
                </a:solidFill>
                <a:latin typeface="Arial Black" panose="020B0A04020102020204" pitchFamily="34" charset="0"/>
              </a:rPr>
              <a:t>9 9974 </a:t>
            </a:r>
            <a:r>
              <a:rPr lang="pt-BR" sz="2400" dirty="0">
                <a:solidFill>
                  <a:srgbClr val="C00000"/>
                </a:solidFill>
                <a:latin typeface="Arial Black" panose="020B0A04020102020204" pitchFamily="34" charset="0"/>
              </a:rPr>
              <a:t>1966</a:t>
            </a:r>
            <a:endParaRPr lang="pt-BR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665010" y="1681334"/>
            <a:ext cx="2521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02</a:t>
            </a:r>
            <a:endParaRPr lang="pt-B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tângulo Arredondado 14"/>
          <p:cNvSpPr/>
          <p:nvPr/>
        </p:nvSpPr>
        <p:spPr>
          <a:xfrm>
            <a:off x="3056709" y="3053813"/>
            <a:ext cx="7276009" cy="60754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3175273" y="2388943"/>
            <a:ext cx="7371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Casos C</a:t>
            </a:r>
            <a:r>
              <a:rPr lang="pt-BR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onfirmados                 </a:t>
            </a:r>
            <a:endParaRPr lang="pt-BR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9445174" y="2339709"/>
            <a:ext cx="1220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734</a:t>
            </a:r>
            <a:endParaRPr lang="pt-B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242272" y="3104086"/>
            <a:ext cx="7371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Monitorados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9669748" y="2992493"/>
            <a:ext cx="927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02</a:t>
            </a:r>
            <a:endParaRPr lang="pt-B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Retângulo Arredondado 23"/>
          <p:cNvSpPr/>
          <p:nvPr/>
        </p:nvSpPr>
        <p:spPr>
          <a:xfrm>
            <a:off x="3039290" y="4408008"/>
            <a:ext cx="7267303" cy="63129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216146" y="4305874"/>
            <a:ext cx="7371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Casos </a:t>
            </a:r>
            <a:r>
              <a:rPr lang="pt-BR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Descartados </a:t>
            </a:r>
          </a:p>
          <a:p>
            <a:r>
              <a:rPr lang="pt-BR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(pacientes testados negativo para COVID)                      </a:t>
            </a:r>
            <a:endParaRPr lang="pt-BR" sz="4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9202994" y="4385187"/>
            <a:ext cx="1311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1628</a:t>
            </a:r>
            <a:endParaRPr lang="pt-BR" sz="40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pt-B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211790" y="5725378"/>
            <a:ext cx="7371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Pacientes Recuperados de Covid-19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9425511" y="5640268"/>
            <a:ext cx="1121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728</a:t>
            </a:r>
            <a:endParaRPr lang="pt-B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tângulo Arredondado 21"/>
          <p:cNvSpPr/>
          <p:nvPr/>
        </p:nvSpPr>
        <p:spPr>
          <a:xfrm>
            <a:off x="3052353" y="3728730"/>
            <a:ext cx="7276009" cy="6075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3168028" y="5084636"/>
            <a:ext cx="7371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ÓBITOS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9654824" y="5019803"/>
            <a:ext cx="841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06</a:t>
            </a:r>
            <a:endParaRPr lang="pt-B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Retângulo Arredondado 33"/>
          <p:cNvSpPr/>
          <p:nvPr/>
        </p:nvSpPr>
        <p:spPr>
          <a:xfrm>
            <a:off x="3052352" y="1120441"/>
            <a:ext cx="7276009" cy="57517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3201140" y="1126128"/>
            <a:ext cx="4008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CASOS ATIVOS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9698014" y="1068173"/>
            <a:ext cx="927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00</a:t>
            </a:r>
            <a:endParaRPr lang="pt-B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215378" y="3754319"/>
            <a:ext cx="565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PACIENTES INTERNADOS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9641897" y="3680473"/>
            <a:ext cx="973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00</a:t>
            </a:r>
            <a:endParaRPr lang="pt-B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08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44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98</cp:revision>
  <cp:lastPrinted>2021-03-23T17:07:43Z</cp:lastPrinted>
  <dcterms:created xsi:type="dcterms:W3CDTF">2020-04-27T10:24:42Z</dcterms:created>
  <dcterms:modified xsi:type="dcterms:W3CDTF">2022-03-29T16:18:37Z</dcterms:modified>
</cp:coreProperties>
</file>